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11" r:id="rId4"/>
    <p:sldId id="312" r:id="rId5"/>
    <p:sldId id="257" r:id="rId6"/>
    <p:sldId id="313" r:id="rId7"/>
    <p:sldId id="314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315" r:id="rId47"/>
    <p:sldId id="316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0" Type="http://schemas.openxmlformats.org/officeDocument/2006/relationships/tableStyles" Target="tableStyles.xml"/><Relationship Id="rId6" Type="http://schemas.openxmlformats.org/officeDocument/2006/relationships/slide" Target="slides/slide4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3A1E-AE52-419F-8FBA-79BC565582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6DD23-EFB3-44D5-9B00-8DD331995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3A1E-AE52-419F-8FBA-79BC565582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6DD23-EFB3-44D5-9B00-8DD331995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3A1E-AE52-419F-8FBA-79BC565582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6DD23-EFB3-44D5-9B00-8DD331995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3A1E-AE52-419F-8FBA-79BC565582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6DD23-EFB3-44D5-9B00-8DD331995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3A1E-AE52-419F-8FBA-79BC565582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6DD23-EFB3-44D5-9B00-8DD331995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3A1E-AE52-419F-8FBA-79BC565582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6DD23-EFB3-44D5-9B00-8DD331995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3A1E-AE52-419F-8FBA-79BC565582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6DD23-EFB3-44D5-9B00-8DD331995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3A1E-AE52-419F-8FBA-79BC565582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6DD23-EFB3-44D5-9B00-8DD331995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3A1E-AE52-419F-8FBA-79BC565582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6DD23-EFB3-44D5-9B00-8DD331995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3A1E-AE52-419F-8FBA-79BC565582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6DD23-EFB3-44D5-9B00-8DD331995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3A1E-AE52-419F-8FBA-79BC565582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6DD23-EFB3-44D5-9B00-8DD331995B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A3A1E-AE52-419F-8FBA-79BC565582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6DD23-EFB3-44D5-9B00-8DD331995B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976" y="449032"/>
            <a:ext cx="7492527" cy="7987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71" y="1993777"/>
            <a:ext cx="11298469" cy="798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195" y="326284"/>
            <a:ext cx="8046964" cy="214724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178" y="2962333"/>
            <a:ext cx="10121671" cy="10770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293" y="219442"/>
            <a:ext cx="9009850" cy="17602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571" y="252809"/>
            <a:ext cx="9742857" cy="63523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966" y="215593"/>
            <a:ext cx="11552943" cy="6189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73" y="754068"/>
            <a:ext cx="936287" cy="4266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11" y="1517465"/>
            <a:ext cx="11118363" cy="38535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145" y="188761"/>
            <a:ext cx="9395723" cy="23428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95" y="2986230"/>
            <a:ext cx="10076190" cy="376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288" y="11281"/>
            <a:ext cx="10276190" cy="22190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825" y="2125016"/>
            <a:ext cx="7228571" cy="46857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244" y="394031"/>
            <a:ext cx="11585498" cy="6979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39" y="1344056"/>
            <a:ext cx="8333333" cy="24476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231" y="4028230"/>
            <a:ext cx="2809524" cy="14857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273" y="227169"/>
            <a:ext cx="8333333" cy="22666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" y="2520470"/>
            <a:ext cx="11923809" cy="4028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584" y="200835"/>
            <a:ext cx="10209524" cy="631428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063" y="237437"/>
            <a:ext cx="9552381" cy="15714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74" y="1917565"/>
            <a:ext cx="11533333" cy="20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6" y="3615801"/>
            <a:ext cx="12019047" cy="2866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557" y="530834"/>
            <a:ext cx="8562261" cy="6536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90" y="1991778"/>
            <a:ext cx="10927923" cy="12130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913" y="296986"/>
            <a:ext cx="9371428" cy="518095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714" y="338524"/>
            <a:ext cx="11828571" cy="618095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7143" y="248633"/>
            <a:ext cx="8266667" cy="241904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43" y="208334"/>
            <a:ext cx="12085714" cy="34761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4802" y="136275"/>
            <a:ext cx="8323809" cy="612380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332" y="196844"/>
            <a:ext cx="9380952" cy="460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052" y="4937194"/>
            <a:ext cx="3209524" cy="1600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297" y="232214"/>
            <a:ext cx="10323809" cy="381904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5004" y="292543"/>
            <a:ext cx="8723809" cy="21714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996" y="2743426"/>
            <a:ext cx="8304762" cy="2152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0588" y="276141"/>
            <a:ext cx="9571428" cy="605714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719" y="176435"/>
            <a:ext cx="9866667" cy="42857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13" y="4368686"/>
            <a:ext cx="8847619" cy="21333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629" y="640871"/>
            <a:ext cx="9033226" cy="55760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57" y="1857112"/>
            <a:ext cx="11605531" cy="791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435" y="161193"/>
            <a:ext cx="8914286" cy="38190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59" y="4299082"/>
            <a:ext cx="4247619" cy="3904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59" y="4995939"/>
            <a:ext cx="8438095" cy="136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428" y="314714"/>
            <a:ext cx="11857143" cy="622857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07" y="153086"/>
            <a:ext cx="11476190" cy="20952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7" y="2513058"/>
            <a:ext cx="9619048" cy="3447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9567" y="35246"/>
            <a:ext cx="9371428" cy="543809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591" y="206395"/>
            <a:ext cx="11600000" cy="353333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359" y="237339"/>
            <a:ext cx="11695238" cy="22285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11" y="2700562"/>
            <a:ext cx="9800000" cy="40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72628"/>
            <a:ext cx="12192000" cy="474926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857" y="215368"/>
            <a:ext cx="11714286" cy="28761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" y="3429000"/>
            <a:ext cx="10800000" cy="2028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0895" y="197279"/>
            <a:ext cx="9228571" cy="340952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1709"/>
            <a:ext cx="12192000" cy="16496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80" y="1926584"/>
            <a:ext cx="8657143" cy="2809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564" y="615255"/>
            <a:ext cx="8261675" cy="3761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1" y="1997015"/>
            <a:ext cx="11629636" cy="8416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333" y="876619"/>
            <a:ext cx="10533333" cy="510476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07" y="229000"/>
            <a:ext cx="11857143" cy="320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4" y="3461729"/>
            <a:ext cx="11466667" cy="31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571" y="205005"/>
            <a:ext cx="11742857" cy="422857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818" y="382010"/>
            <a:ext cx="9733333" cy="359047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752" y="1017168"/>
            <a:ext cx="5638095" cy="4380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56" y="2195859"/>
            <a:ext cx="11752381" cy="1152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752" y="768593"/>
            <a:ext cx="5247619" cy="361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7" y="1562312"/>
            <a:ext cx="11914286" cy="1247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752" y="870354"/>
            <a:ext cx="6171429" cy="4476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5" y="1995138"/>
            <a:ext cx="11666667" cy="1180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571" y="330189"/>
            <a:ext cx="11942857" cy="80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68" y="1365282"/>
            <a:ext cx="10419048" cy="247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304" y="246483"/>
            <a:ext cx="11628571" cy="13047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9908"/>
            <a:ext cx="12009524" cy="20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810" y="305873"/>
            <a:ext cx="12076190" cy="16476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7" y="1953492"/>
            <a:ext cx="7561905" cy="4304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986" y="612670"/>
            <a:ext cx="7948710" cy="4437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87" y="1919910"/>
            <a:ext cx="11584139" cy="7905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2550" y="718531"/>
            <a:ext cx="6980952" cy="139047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736" y="356246"/>
            <a:ext cx="11628571" cy="12095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36" y="1845685"/>
            <a:ext cx="11466667" cy="8761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24" y="2721875"/>
            <a:ext cx="11990476" cy="2361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6106"/>
            <a:ext cx="11971428" cy="8571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38" y="1385256"/>
            <a:ext cx="11609524" cy="39809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39" y="5249037"/>
            <a:ext cx="10133333" cy="134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857" y="256652"/>
            <a:ext cx="11714286" cy="12666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14" y="1755605"/>
            <a:ext cx="10133333" cy="4447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586" y="310325"/>
            <a:ext cx="11020943" cy="14385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81" y="2197703"/>
            <a:ext cx="10781391" cy="2347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415" y="586826"/>
            <a:ext cx="11057627" cy="13928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66" y="2129407"/>
            <a:ext cx="8408182" cy="31439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539" y="584394"/>
            <a:ext cx="7820864" cy="4454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9" y="1542605"/>
            <a:ext cx="11637407" cy="760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212" y="0"/>
            <a:ext cx="10238095" cy="2000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18" y="2146419"/>
            <a:ext cx="10342857" cy="3133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138" y="324292"/>
            <a:ext cx="10314286" cy="41142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5092" y="344403"/>
            <a:ext cx="10767919" cy="4368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83" y="913864"/>
            <a:ext cx="9586039" cy="4368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2" y="1897295"/>
            <a:ext cx="10964996" cy="2710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4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hao</dc:creator>
  <cp:lastModifiedBy>葡萄树枝子</cp:lastModifiedBy>
  <cp:revision>10</cp:revision>
  <dcterms:created xsi:type="dcterms:W3CDTF">2023-04-11T11:32:00Z</dcterms:created>
  <dcterms:modified xsi:type="dcterms:W3CDTF">2023-04-14T01:04:21Z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6E523F37E7474E60B55D51FF15BA8A48</vt:lpwstr>
  </property>
  <property fmtid="{D5CDD505-2E9C-101B-9397-08002B2CF9AE}" pid="3" name="KSOProductBuildVer">
    <vt:lpwstr>2052-11.1.0.12970</vt:lpwstr>
  </property>
</Properties>
</file>